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909E-949A-4CE0-9647-3D4626B0933A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9C03-4189-4A7A-ABEC-AD27D6B1B2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322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909E-949A-4CE0-9647-3D4626B0933A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9C03-4189-4A7A-ABEC-AD27D6B1B2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871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909E-949A-4CE0-9647-3D4626B0933A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9C03-4189-4A7A-ABEC-AD27D6B1B2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739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909E-949A-4CE0-9647-3D4626B0933A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9C03-4189-4A7A-ABEC-AD27D6B1B2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118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909E-949A-4CE0-9647-3D4626B0933A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9C03-4189-4A7A-ABEC-AD27D6B1B2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483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909E-949A-4CE0-9647-3D4626B0933A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9C03-4189-4A7A-ABEC-AD27D6B1B2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714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909E-949A-4CE0-9647-3D4626B0933A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9C03-4189-4A7A-ABEC-AD27D6B1B2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637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909E-949A-4CE0-9647-3D4626B0933A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9C03-4189-4A7A-ABEC-AD27D6B1B2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94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909E-949A-4CE0-9647-3D4626B0933A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9C03-4189-4A7A-ABEC-AD27D6B1B2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137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909E-949A-4CE0-9647-3D4626B0933A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9C03-4189-4A7A-ABEC-AD27D6B1B2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790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909E-949A-4CE0-9647-3D4626B0933A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9C03-4189-4A7A-ABEC-AD27D6B1B2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5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909E-949A-4CE0-9647-3D4626B0933A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9C03-4189-4A7A-ABEC-AD27D6B1B2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740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PARTES DEL COMPUTADOR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PRESENTADO POR: ALEJANDRA LARRARTE VALDES </a:t>
            </a:r>
          </a:p>
          <a:p>
            <a:r>
              <a:rPr lang="es-CO" dirty="0" smtClean="0"/>
              <a:t>CURSO: 1001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699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DICO DURO UNIDAD (HDD)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6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4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UNIDAD OPTICA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6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0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UNIDAD </a:t>
            </a:r>
            <a:r>
              <a:rPr lang="es-CO" smtClean="0"/>
              <a:t>DE DISQUETE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4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FUENTE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Una fuente de alimentación proporciona la tensión necesario para alimentar los circuitos que conforman el CP </a:t>
            </a:r>
          </a:p>
          <a:p>
            <a:r>
              <a:rPr lang="es-CO" dirty="0" smtClean="0"/>
              <a:t> Conecte la fuente de alimentación a la caja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42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PLACA </a:t>
            </a:r>
            <a:r>
              <a:rPr lang="es-CO" dirty="0" smtClean="0"/>
              <a:t>BASE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CPU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1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DISIPADOR DE CALOR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49912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9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ADAPTADOR DE TARJETAS</a:t>
            </a:r>
            <a:endParaRPr lang="es-CO" dirty="0"/>
          </a:p>
        </p:txBody>
      </p:sp>
      <p:pic>
        <p:nvPicPr>
          <p:cNvPr id="7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751" y="1765240"/>
            <a:ext cx="104120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TARJETA DE RED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4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WI-FI NIC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8520"/>
            <a:ext cx="10515600" cy="43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8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ADAPTADOR DE VIDEO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0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66</Words>
  <Application>Microsoft Office PowerPoint</Application>
  <PresentationFormat>Panorámica</PresentationFormat>
  <Paragraphs>16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PARTES DEL COMPUTADOR</vt:lpstr>
      <vt:lpstr>FUENTE</vt:lpstr>
      <vt:lpstr>PLACA BASE </vt:lpstr>
      <vt:lpstr>CPU</vt:lpstr>
      <vt:lpstr>DISIPADOR DE CALOR</vt:lpstr>
      <vt:lpstr>ADAPTADOR DE TARJETAS</vt:lpstr>
      <vt:lpstr>TARJETA DE RED</vt:lpstr>
      <vt:lpstr>WI-FI NIC</vt:lpstr>
      <vt:lpstr>ADAPTADOR DE VIDEO</vt:lpstr>
      <vt:lpstr>DICO DURO UNIDAD (HDD)</vt:lpstr>
      <vt:lpstr>UNIDAD OPTICA </vt:lpstr>
      <vt:lpstr>UNIDAD DE DISQUETE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PARTES DEL COMPUTADOR</dc:title>
  <dc:creator>andres ballesteros</dc:creator>
  <cp:lastModifiedBy>andres ballesteros</cp:lastModifiedBy>
  <cp:revision>6</cp:revision>
  <dcterms:created xsi:type="dcterms:W3CDTF">2020-02-28T16:32:51Z</dcterms:created>
  <dcterms:modified xsi:type="dcterms:W3CDTF">2020-03-06T17:07:38Z</dcterms:modified>
</cp:coreProperties>
</file>